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31141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Leg Work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(9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502490-FF77-4D3F-AB2D-989DAE6CA2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78361"/>
            <a:ext cx="7025776" cy="395219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Leg Work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Leg Work is a 20 round, 100-point, Comstock course of fire. There are 9 IPSC targets and 2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both hands touching marks on wall.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lower mark on wall. UNLOADED carbine is held with both hands.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133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2022-05-04T02:25:16Z</dcterms:modified>
  <cp:category>Shooting</cp:category>
</cp:coreProperties>
</file>

<file path=docProps/thumbnail.jpeg>
</file>